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84" y="-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29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103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296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84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8878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33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944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11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24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86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0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7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51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70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346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1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AEBFC-6C51-4577-8C59-847B798D1B3F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11BBF2-087E-4DAC-9E0F-E264504C8BF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20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8452" y="0"/>
            <a:ext cx="7766936" cy="1573308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CLEOPATRA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987" y="1920156"/>
            <a:ext cx="2904565" cy="448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6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694" y="376518"/>
            <a:ext cx="8775948" cy="1320800"/>
          </a:xfrm>
        </p:spPr>
        <p:txBody>
          <a:bodyPr>
            <a:normAutofit/>
          </a:bodyPr>
          <a:lstStyle/>
          <a:p>
            <a:r>
              <a:rPr lang="en-GB" sz="5400" dirty="0" smtClean="0">
                <a:latin typeface="Comic Sans MS" panose="030F0702030302020204" pitchFamily="66" charset="0"/>
              </a:rPr>
              <a:t>¿</a:t>
            </a:r>
            <a:r>
              <a:rPr lang="en-GB" sz="5400" dirty="0" err="1" smtClean="0">
                <a:latin typeface="Comic Sans MS" panose="030F0702030302020204" pitchFamily="66" charset="0"/>
              </a:rPr>
              <a:t>Cómo</a:t>
            </a:r>
            <a:r>
              <a:rPr lang="en-GB" sz="5400" dirty="0" smtClean="0">
                <a:latin typeface="Comic Sans MS" panose="030F0702030302020204" pitchFamily="66" charset="0"/>
              </a:rPr>
              <a:t> era Cleopatra?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9059"/>
            <a:ext cx="8596668" cy="2707246"/>
          </a:xfrm>
        </p:spPr>
        <p:txBody>
          <a:bodyPr>
            <a:normAutofit/>
          </a:bodyPr>
          <a:lstStyle/>
          <a:p>
            <a:r>
              <a:rPr lang="en-GB" sz="3000" dirty="0" err="1" smtClean="0">
                <a:latin typeface="Comic Sans MS" panose="030F0702030302020204" pitchFamily="66" charset="0"/>
              </a:rPr>
              <a:t>Hablaba</a:t>
            </a:r>
            <a:r>
              <a:rPr lang="en-GB" sz="3000" dirty="0" smtClean="0">
                <a:latin typeface="Comic Sans MS" panose="030F0702030302020204" pitchFamily="66" charset="0"/>
              </a:rPr>
              <a:t> 7 </a:t>
            </a:r>
            <a:r>
              <a:rPr lang="en-GB" sz="3000" dirty="0" err="1" smtClean="0">
                <a:latin typeface="Comic Sans MS" panose="030F0702030302020204" pitchFamily="66" charset="0"/>
              </a:rPr>
              <a:t>idiomas</a:t>
            </a:r>
            <a:r>
              <a:rPr lang="en-GB" sz="30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GB" sz="3000" dirty="0" smtClean="0">
                <a:latin typeface="Comic Sans MS" panose="030F0702030302020204" pitchFamily="66" charset="0"/>
              </a:rPr>
              <a:t>Era la </a:t>
            </a:r>
            <a:r>
              <a:rPr lang="en-GB" sz="3000" dirty="0" err="1" smtClean="0">
                <a:latin typeface="Comic Sans MS" panose="030F0702030302020204" pitchFamily="66" charset="0"/>
              </a:rPr>
              <a:t>unica</a:t>
            </a:r>
            <a:r>
              <a:rPr lang="en-GB" sz="3000" dirty="0">
                <a:latin typeface="Comic Sans MS" panose="030F0702030302020204" pitchFamily="66" charset="0"/>
              </a:rPr>
              <a:t> </a:t>
            </a:r>
            <a:r>
              <a:rPr lang="en-GB" sz="3000" dirty="0" smtClean="0">
                <a:latin typeface="Comic Sans MS" panose="030F0702030302020204" pitchFamily="66" charset="0"/>
              </a:rPr>
              <a:t>de </a:t>
            </a:r>
            <a:r>
              <a:rPr lang="en-GB" sz="3000" dirty="0" err="1" smtClean="0">
                <a:latin typeface="Comic Sans MS" panose="030F0702030302020204" pitchFamily="66" charset="0"/>
              </a:rPr>
              <a:t>su</a:t>
            </a:r>
            <a:r>
              <a:rPr lang="en-GB" sz="3000" dirty="0" smtClean="0">
                <a:latin typeface="Comic Sans MS" panose="030F0702030302020204" pitchFamily="66" charset="0"/>
              </a:rPr>
              <a:t> </a:t>
            </a:r>
            <a:r>
              <a:rPr lang="en-GB" sz="3000" dirty="0" err="1" smtClean="0">
                <a:latin typeface="Comic Sans MS" panose="030F0702030302020204" pitchFamily="66" charset="0"/>
              </a:rPr>
              <a:t>dinastía</a:t>
            </a:r>
            <a:r>
              <a:rPr lang="en-GB" sz="3000" dirty="0" smtClean="0">
                <a:latin typeface="Comic Sans MS" panose="030F0702030302020204" pitchFamily="66" charset="0"/>
              </a:rPr>
              <a:t> que </a:t>
            </a:r>
            <a:r>
              <a:rPr lang="en-GB" sz="3000" dirty="0" err="1" smtClean="0">
                <a:latin typeface="Comic Sans MS" panose="030F0702030302020204" pitchFamily="66" charset="0"/>
              </a:rPr>
              <a:t>hablaba</a:t>
            </a:r>
            <a:r>
              <a:rPr lang="en-GB" sz="3000" dirty="0" smtClean="0">
                <a:latin typeface="Comic Sans MS" panose="030F0702030302020204" pitchFamily="66" charset="0"/>
              </a:rPr>
              <a:t> la </a:t>
            </a:r>
            <a:r>
              <a:rPr lang="en-GB" sz="3000" dirty="0" err="1" smtClean="0">
                <a:latin typeface="Comic Sans MS" panose="030F0702030302020204" pitchFamily="66" charset="0"/>
              </a:rPr>
              <a:t>lengua</a:t>
            </a:r>
            <a:r>
              <a:rPr lang="en-GB" sz="3000" dirty="0" smtClean="0">
                <a:latin typeface="Comic Sans MS" panose="030F0702030302020204" pitchFamily="66" charset="0"/>
              </a:rPr>
              <a:t> de sus </a:t>
            </a:r>
            <a:r>
              <a:rPr lang="en-GB" sz="3000" dirty="0" err="1" smtClean="0">
                <a:latin typeface="Comic Sans MS" panose="030F0702030302020204" pitchFamily="66" charset="0"/>
              </a:rPr>
              <a:t>súbditos</a:t>
            </a:r>
            <a:r>
              <a:rPr lang="en-GB" sz="3000" dirty="0" smtClean="0">
                <a:latin typeface="Comic Sans MS" panose="030F0702030302020204" pitchFamily="66" charset="0"/>
              </a:rPr>
              <a:t>: el </a:t>
            </a:r>
            <a:r>
              <a:rPr lang="en-GB" sz="3000" dirty="0" err="1" smtClean="0">
                <a:latin typeface="Comic Sans MS" panose="030F0702030302020204" pitchFamily="66" charset="0"/>
              </a:rPr>
              <a:t>egipcio</a:t>
            </a:r>
            <a:r>
              <a:rPr lang="en-GB" sz="3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sz="3000" dirty="0" smtClean="0">
                <a:latin typeface="Comic Sans MS" panose="030F0702030302020204" pitchFamily="66" charset="0"/>
              </a:rPr>
              <a:t>Era </a:t>
            </a:r>
            <a:r>
              <a:rPr lang="en-GB" sz="3000" dirty="0" err="1" smtClean="0">
                <a:latin typeface="Comic Sans MS" panose="030F0702030302020204" pitchFamily="66" charset="0"/>
              </a:rPr>
              <a:t>considerada</a:t>
            </a:r>
            <a:r>
              <a:rPr lang="en-GB" sz="3000" dirty="0" smtClean="0">
                <a:latin typeface="Comic Sans MS" panose="030F0702030302020204" pitchFamily="66" charset="0"/>
              </a:rPr>
              <a:t> </a:t>
            </a:r>
            <a:r>
              <a:rPr lang="en-GB" sz="3000" dirty="0" err="1" smtClean="0">
                <a:latin typeface="Comic Sans MS" panose="030F0702030302020204" pitchFamily="66" charset="0"/>
              </a:rPr>
              <a:t>una</a:t>
            </a:r>
            <a:r>
              <a:rPr lang="en-GB" sz="3000" dirty="0" smtClean="0">
                <a:latin typeface="Comic Sans MS" panose="030F0702030302020204" pitchFamily="66" charset="0"/>
              </a:rPr>
              <a:t> </a:t>
            </a:r>
            <a:r>
              <a:rPr lang="en-GB" sz="3000" dirty="0" err="1" smtClean="0">
                <a:latin typeface="Comic Sans MS" panose="030F0702030302020204" pitchFamily="66" charset="0"/>
              </a:rPr>
              <a:t>mujer</a:t>
            </a:r>
            <a:r>
              <a:rPr lang="en-GB" sz="3000" dirty="0" smtClean="0">
                <a:latin typeface="Comic Sans MS" panose="030F0702030302020204" pitchFamily="66" charset="0"/>
              </a:rPr>
              <a:t> </a:t>
            </a:r>
            <a:r>
              <a:rPr lang="en-GB" sz="3000" dirty="0" err="1" smtClean="0">
                <a:latin typeface="Comic Sans MS" panose="030F0702030302020204" pitchFamily="66" charset="0"/>
              </a:rPr>
              <a:t>muy</a:t>
            </a:r>
            <a:r>
              <a:rPr lang="en-GB" sz="3000" dirty="0" smtClean="0">
                <a:latin typeface="Comic Sans MS" panose="030F0702030302020204" pitchFamily="66" charset="0"/>
              </a:rPr>
              <a:t> </a:t>
            </a:r>
            <a:r>
              <a:rPr lang="en-GB" sz="3000" dirty="0" err="1" smtClean="0">
                <a:latin typeface="Comic Sans MS" panose="030F0702030302020204" pitchFamily="66" charset="0"/>
              </a:rPr>
              <a:t>inteligente</a:t>
            </a:r>
            <a:endParaRPr lang="en-GB" sz="3000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224" y="3867676"/>
            <a:ext cx="2138084" cy="263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4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775948" cy="1320800"/>
          </a:xfrm>
        </p:spPr>
        <p:txBody>
          <a:bodyPr>
            <a:normAutofit/>
          </a:bodyPr>
          <a:lstStyle/>
          <a:p>
            <a:r>
              <a:rPr lang="en-GB" sz="5400" dirty="0" smtClean="0">
                <a:latin typeface="Comic Sans MS" panose="030F0702030302020204" pitchFamily="66" charset="0"/>
              </a:rPr>
              <a:t>Su </a:t>
            </a:r>
            <a:r>
              <a:rPr lang="en-GB" sz="5400" dirty="0" err="1" smtClean="0">
                <a:latin typeface="Comic Sans MS" panose="030F0702030302020204" pitchFamily="66" charset="0"/>
              </a:rPr>
              <a:t>vida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2707246"/>
          </a:xfrm>
        </p:spPr>
        <p:txBody>
          <a:bodyPr>
            <a:noAutofit/>
          </a:bodyPr>
          <a:lstStyle/>
          <a:p>
            <a:r>
              <a:rPr lang="es-ES" sz="3200" dirty="0">
                <a:latin typeface="Comic Sans MS" panose="030F0702030302020204" pitchFamily="66" charset="0"/>
              </a:rPr>
              <a:t>Nació en octubre del año 69 a.C. en Alejandría</a:t>
            </a:r>
          </a:p>
          <a:p>
            <a:r>
              <a:rPr lang="es-ES" sz="3200" dirty="0">
                <a:latin typeface="Comic Sans MS" panose="030F0702030302020204" pitchFamily="66" charset="0"/>
              </a:rPr>
              <a:t>Sus enemigos la conocían como "La </a:t>
            </a:r>
            <a:r>
              <a:rPr lang="es-ES" sz="3200" dirty="0" err="1">
                <a:latin typeface="Comic Sans MS" panose="030F0702030302020204" pitchFamily="66" charset="0"/>
              </a:rPr>
              <a:t>Vibora</a:t>
            </a:r>
            <a:r>
              <a:rPr lang="es-ES" sz="3200" dirty="0">
                <a:latin typeface="Comic Sans MS" panose="030F0702030302020204" pitchFamily="66" charset="0"/>
              </a:rPr>
              <a:t> del Nilo“</a:t>
            </a:r>
          </a:p>
          <a:p>
            <a:r>
              <a:rPr lang="en-GB" sz="3200" dirty="0">
                <a:latin typeface="Comic Sans MS" panose="030F0702030302020204" pitchFamily="66" charset="0"/>
              </a:rPr>
              <a:t>Su </a:t>
            </a:r>
            <a:r>
              <a:rPr lang="en-GB" sz="3200" dirty="0" err="1">
                <a:latin typeface="Comic Sans MS" panose="030F0702030302020204" pitchFamily="66" charset="0"/>
              </a:rPr>
              <a:t>hermano</a:t>
            </a:r>
            <a:r>
              <a:rPr lang="en-GB" sz="3200" dirty="0">
                <a:latin typeface="Comic Sans MS" panose="030F0702030302020204" pitchFamily="66" charset="0"/>
              </a:rPr>
              <a:t> la </a:t>
            </a:r>
            <a:r>
              <a:rPr lang="en-GB" sz="3200" dirty="0" err="1">
                <a:latin typeface="Comic Sans MS" panose="030F0702030302020204" pitchFamily="66" charset="0"/>
              </a:rPr>
              <a:t>mando</a:t>
            </a:r>
            <a:r>
              <a:rPr lang="en-GB" sz="3200" dirty="0">
                <a:latin typeface="Comic Sans MS" panose="030F0702030302020204" pitchFamily="66" charset="0"/>
              </a:rPr>
              <a:t> a </a:t>
            </a:r>
            <a:r>
              <a:rPr lang="en-GB" sz="3200" dirty="0" err="1">
                <a:latin typeface="Comic Sans MS" panose="030F0702030302020204" pitchFamily="66" charset="0"/>
              </a:rPr>
              <a:t>Siria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porque</a:t>
            </a:r>
            <a:r>
              <a:rPr lang="en-GB" sz="3200" dirty="0">
                <a:latin typeface="Comic Sans MS" panose="030F0702030302020204" pitchFamily="66" charset="0"/>
              </a:rPr>
              <a:t>  no se </a:t>
            </a:r>
            <a:r>
              <a:rPr lang="en-GB" sz="3200" dirty="0" err="1">
                <a:latin typeface="Comic Sans MS" panose="030F0702030302020204" pitchFamily="66" charset="0"/>
              </a:rPr>
              <a:t>caso</a:t>
            </a:r>
            <a:r>
              <a:rPr lang="en-GB" sz="3200" dirty="0">
                <a:latin typeface="Comic Sans MS" panose="030F0702030302020204" pitchFamily="66" charset="0"/>
              </a:rPr>
              <a:t> con el</a:t>
            </a:r>
          </a:p>
        </p:txBody>
      </p:sp>
    </p:spTree>
    <p:extLst>
      <p:ext uri="{BB962C8B-B14F-4D97-AF65-F5344CB8AC3E}">
        <p14:creationId xmlns:p14="http://schemas.microsoft.com/office/powerpoint/2010/main" val="25406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863" y="490166"/>
            <a:ext cx="8762502" cy="935223"/>
          </a:xfrm>
        </p:spPr>
        <p:txBody>
          <a:bodyPr>
            <a:noAutofit/>
          </a:bodyPr>
          <a:lstStyle/>
          <a:p>
            <a:r>
              <a:rPr lang="en-GB" sz="4800" dirty="0">
                <a:latin typeface="Comic Sans MS" panose="030F0702030302020204" pitchFamily="66" charset="0"/>
              </a:rPr>
              <a:t>¿Con </a:t>
            </a:r>
            <a:r>
              <a:rPr lang="en-GB" sz="4800" dirty="0" err="1">
                <a:latin typeface="Comic Sans MS" panose="030F0702030302020204" pitchFamily="66" charset="0"/>
              </a:rPr>
              <a:t>quién</a:t>
            </a:r>
            <a:r>
              <a:rPr lang="en-GB" sz="4800" dirty="0">
                <a:latin typeface="Comic Sans MS" panose="030F0702030302020204" pitchFamily="66" charset="0"/>
              </a:rPr>
              <a:t> se </a:t>
            </a:r>
            <a:r>
              <a:rPr lang="en-GB" sz="4800" dirty="0" err="1">
                <a:latin typeface="Comic Sans MS" panose="030F0702030302020204" pitchFamily="66" charset="0"/>
              </a:rPr>
              <a:t>casó</a:t>
            </a:r>
            <a:r>
              <a:rPr lang="en-GB" sz="4800" dirty="0">
                <a:latin typeface="Comic Sans MS" panose="030F0702030302020204" pitchFamily="66" charset="0"/>
              </a:rPr>
              <a:t> Cleopatra?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392" y="1984044"/>
            <a:ext cx="2751667" cy="35894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937" y="1993635"/>
            <a:ext cx="3433310" cy="355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040" y="2429532"/>
            <a:ext cx="8596668" cy="1107046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Su </a:t>
            </a:r>
            <a:r>
              <a:rPr lang="en-GB" sz="3200" dirty="0" err="1">
                <a:latin typeface="Comic Sans MS" panose="030F0702030302020204" pitchFamily="66" charset="0"/>
              </a:rPr>
              <a:t>momia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está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en</a:t>
            </a:r>
            <a:r>
              <a:rPr lang="en-GB" sz="3200" dirty="0">
                <a:latin typeface="Comic Sans MS" panose="030F0702030302020204" pitchFamily="66" charset="0"/>
              </a:rPr>
              <a:t> el </a:t>
            </a:r>
            <a:r>
              <a:rPr lang="en-GB" sz="3200" dirty="0" err="1">
                <a:latin typeface="Comic Sans MS" panose="030F0702030302020204" pitchFamily="66" charset="0"/>
              </a:rPr>
              <a:t>museo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brit</a:t>
            </a:r>
            <a:r>
              <a:rPr lang="en-GB" sz="3200" dirty="0" err="1">
                <a:latin typeface="Comic Sans MS" panose="030F0702030302020204" pitchFamily="66" charset="0"/>
              </a:rPr>
              <a:t>á</a:t>
            </a:r>
            <a:r>
              <a:rPr lang="en-GB" sz="3200" dirty="0" err="1" smtClean="0">
                <a:latin typeface="Comic Sans MS" panose="030F0702030302020204" pitchFamily="66" charset="0"/>
              </a:rPr>
              <a:t>nico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7334" y="636590"/>
            <a:ext cx="8830081" cy="1524000"/>
          </a:xfrm>
        </p:spPr>
        <p:txBody>
          <a:bodyPr>
            <a:noAutofit/>
          </a:bodyPr>
          <a:lstStyle/>
          <a:p>
            <a:r>
              <a:rPr lang="en-GB" sz="4800" dirty="0" smtClean="0">
                <a:latin typeface="Comic Sans MS" panose="030F0702030302020204" pitchFamily="66" charset="0"/>
              </a:rPr>
              <a:t>¿</a:t>
            </a:r>
            <a:r>
              <a:rPr lang="en-GB" sz="4800" dirty="0" err="1">
                <a:latin typeface="Comic Sans MS" panose="030F0702030302020204" pitchFamily="66" charset="0"/>
              </a:rPr>
              <a:t>Dónde</a:t>
            </a:r>
            <a:r>
              <a:rPr lang="en-GB" sz="4800" dirty="0">
                <a:latin typeface="Comic Sans MS" panose="030F0702030302020204" pitchFamily="66" charset="0"/>
              </a:rPr>
              <a:t> </a:t>
            </a:r>
            <a:r>
              <a:rPr lang="en-GB" sz="4800" dirty="0" err="1">
                <a:latin typeface="Comic Sans MS" panose="030F0702030302020204" pitchFamily="66" charset="0"/>
              </a:rPr>
              <a:t>podemos</a:t>
            </a:r>
            <a:r>
              <a:rPr lang="en-GB" sz="4800" dirty="0">
                <a:latin typeface="Comic Sans MS" panose="030F0702030302020204" pitchFamily="66" charset="0"/>
              </a:rPr>
              <a:t> </a:t>
            </a:r>
            <a:r>
              <a:rPr lang="en-GB" sz="4800" dirty="0" err="1">
                <a:latin typeface="Comic Sans MS" panose="030F0702030302020204" pitchFamily="66" charset="0"/>
              </a:rPr>
              <a:t>encontrar</a:t>
            </a:r>
            <a:r>
              <a:rPr lang="en-GB" sz="4800" dirty="0">
                <a:latin typeface="Comic Sans MS" panose="030F0702030302020204" pitchFamily="66" charset="0"/>
              </a:rPr>
              <a:t> </a:t>
            </a:r>
            <a:r>
              <a:rPr lang="en-GB" sz="4800" dirty="0" err="1">
                <a:latin typeface="Comic Sans MS" panose="030F0702030302020204" pitchFamily="66" charset="0"/>
              </a:rPr>
              <a:t>su</a:t>
            </a:r>
            <a:r>
              <a:rPr lang="en-GB" sz="4800" dirty="0">
                <a:latin typeface="Comic Sans MS" panose="030F0702030302020204" pitchFamily="66" charset="0"/>
              </a:rPr>
              <a:t> </a:t>
            </a:r>
            <a:r>
              <a:rPr lang="en-GB" sz="4800" dirty="0" err="1" smtClean="0">
                <a:latin typeface="Comic Sans MS" panose="030F0702030302020204" pitchFamily="66" charset="0"/>
              </a:rPr>
              <a:t>momia</a:t>
            </a:r>
            <a:r>
              <a:rPr lang="en-GB" sz="4800" dirty="0" smtClean="0">
                <a:latin typeface="Comic Sans MS" panose="030F0702030302020204" pitchFamily="66" charset="0"/>
              </a:rPr>
              <a:t>?</a:t>
            </a:r>
            <a:endParaRPr lang="en-GB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61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427" y="770963"/>
            <a:ext cx="9291916" cy="1770531"/>
          </a:xfrm>
        </p:spPr>
        <p:txBody>
          <a:bodyPr>
            <a:noAutofit/>
          </a:bodyPr>
          <a:lstStyle/>
          <a:p>
            <a:r>
              <a:rPr lang="en-GB" sz="4800" dirty="0">
                <a:latin typeface="Comic Sans MS" panose="030F0702030302020204" pitchFamily="66" charset="0"/>
              </a:rPr>
              <a:t>GRACIAS POR VUESTRA </a:t>
            </a:r>
            <a:r>
              <a:rPr lang="en-GB" sz="4800" dirty="0" smtClean="0">
                <a:latin typeface="Comic Sans MS" panose="030F0702030302020204" pitchFamily="66" charset="0"/>
              </a:rPr>
              <a:t>ATENCIÓN</a:t>
            </a:r>
            <a:endParaRPr lang="en-GB" sz="4800" dirty="0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836" y="1777998"/>
            <a:ext cx="3817259" cy="508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328</TotalTime>
  <Words>92</Words>
  <Application>Microsoft Office PowerPoint</Application>
  <PresentationFormat>Personalizado</PresentationFormat>
  <Paragraphs>13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Facet</vt:lpstr>
      <vt:lpstr>CLEOPATRA</vt:lpstr>
      <vt:lpstr>¿Cómo era Cleopatra?</vt:lpstr>
      <vt:lpstr>Su vida</vt:lpstr>
      <vt:lpstr>¿Con quién se casó Cleopatra?</vt:lpstr>
      <vt:lpstr>¿Dónde podemos encontrar su momia?</vt:lpstr>
      <vt:lpstr>GRACIAS POR VUESTRA ATENCIÓN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Mulet</dc:creator>
  <cp:lastModifiedBy>aula</cp:lastModifiedBy>
  <cp:revision>16</cp:revision>
  <dcterms:created xsi:type="dcterms:W3CDTF">2017-06-12T17:20:49Z</dcterms:created>
  <dcterms:modified xsi:type="dcterms:W3CDTF">2017-06-20T09:19:41Z</dcterms:modified>
</cp:coreProperties>
</file>